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7cb84c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0027a351f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00535bcd5f.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00300842b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006e54d9f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004b2615f.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005b16a6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2c0558ff.png"/><Relationship Id="rId3" Type="http://schemas.openxmlformats.org/officeDocument/2006/relationships/image" Target="../media/file3001315e3e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226e665.png"/><Relationship Id="rId3" Type="http://schemas.openxmlformats.org/officeDocument/2006/relationships/image" Target="../media/file30047dff1f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3f883de8.png"/><Relationship Id="rId3" Type="http://schemas.openxmlformats.org/officeDocument/2006/relationships/image" Target="../media/file3009986ae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7594342d.png"/><Relationship Id="rId3" Type="http://schemas.openxmlformats.org/officeDocument/2006/relationships/image" Target="../media/file30054edb2a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416ca0ce.png"/><Relationship Id="rId3" Type="http://schemas.openxmlformats.org/officeDocument/2006/relationships/image" Target="../media/file30042b155f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88121c5.png"/><Relationship Id="rId3" Type="http://schemas.openxmlformats.org/officeDocument/2006/relationships/image" Target="../media/file30055d010d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4f03cc7c.png"/><Relationship Id="rId3" Type="http://schemas.openxmlformats.org/officeDocument/2006/relationships/image" Target="../media/file300266096b.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0078f45107.png"/><Relationship Id="rId3" Type="http://schemas.openxmlformats.org/officeDocument/2006/relationships/image" Target="../media/file3006ff3e09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349eaeb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1ddf01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1bd875fe.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202a84fa.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478049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375ef9df.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003c66bbdf.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1,073,300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95,357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06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95,357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1,073,300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06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120 triages made. This is an decrease of 15 triages compared to the previous day (135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10 November there were 795 triages to NHS Pathways for COVID-19, this is an average of 114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2020-11-11T19:39:25Z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